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6" r:id="rId4"/>
    <p:sldId id="259" r:id="rId5"/>
    <p:sldId id="260" r:id="rId6"/>
    <p:sldId id="268" r:id="rId7"/>
    <p:sldId id="264" r:id="rId8"/>
    <p:sldId id="277" r:id="rId9"/>
    <p:sldId id="278" r:id="rId10"/>
    <p:sldId id="280" r:id="rId11"/>
    <p:sldId id="279" r:id="rId12"/>
    <p:sldId id="281" r:id="rId13"/>
    <p:sldId id="282" r:id="rId14"/>
    <p:sldId id="261" r:id="rId15"/>
    <p:sldId id="262" r:id="rId16"/>
    <p:sldId id="270" r:id="rId17"/>
    <p:sldId id="266" r:id="rId18"/>
    <p:sldId id="273" r:id="rId19"/>
    <p:sldId id="267" r:id="rId20"/>
    <p:sldId id="263" r:id="rId21"/>
    <p:sldId id="269" r:id="rId22"/>
    <p:sldId id="271" r:id="rId23"/>
    <p:sldId id="27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26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4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9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9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2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54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3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8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1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7EE76-D821-405C-AF8A-6ACE634E481D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6FB3E-9479-4FB9-97C3-09EFF722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5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514600"/>
            <a:ext cx="9144000" cy="144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9144000" cy="2076450"/>
          </a:xfrm>
        </p:spPr>
        <p:txBody>
          <a:bodyPr>
            <a:normAutofit/>
          </a:bodyPr>
          <a:lstStyle/>
          <a:p>
            <a:r>
              <a:rPr lang="en-US" sz="5300" dirty="0" smtClean="0">
                <a:latin typeface="Adobe Caslon Pro Bold" pitchFamily="18" charset="0"/>
              </a:rPr>
              <a:t>FYP</a:t>
            </a:r>
            <a:r>
              <a:rPr lang="en-US" dirty="0">
                <a:latin typeface="Adobe Caslon Pro Bold" pitchFamily="18" charset="0"/>
              </a:rPr>
              <a:t> </a:t>
            </a:r>
            <a:r>
              <a:rPr lang="en-US" dirty="0" smtClean="0">
                <a:latin typeface="Adobe Caslon Pro Bold" pitchFamily="18" charset="0"/>
              </a:rPr>
              <a:t/>
            </a:r>
            <a:br>
              <a:rPr lang="en-US" dirty="0" smtClean="0">
                <a:latin typeface="Adobe Caslon Pro Bold" pitchFamily="18" charset="0"/>
              </a:rPr>
            </a:br>
            <a:r>
              <a:rPr lang="en-US" dirty="0" smtClean="0">
                <a:solidFill>
                  <a:schemeClr val="accent6"/>
                </a:solidFill>
                <a:latin typeface="Adobe Caslon Pro Bold" pitchFamily="18" charset="0"/>
              </a:rPr>
              <a:t>p</a:t>
            </a:r>
            <a:r>
              <a:rPr lang="en-US" dirty="0" smtClean="0">
                <a:solidFill>
                  <a:schemeClr val="accent6"/>
                </a:solidFill>
                <a:latin typeface="Adobe Caslon Pro Bold" pitchFamily="18" charset="0"/>
              </a:rPr>
              <a:t>resentation</a:t>
            </a:r>
            <a:endParaRPr lang="en-US" dirty="0">
              <a:solidFill>
                <a:schemeClr val="accent6"/>
              </a:solidFill>
              <a:latin typeface="Adobe Caslon Pro Bol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19600"/>
            <a:ext cx="9144000" cy="1752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School of Engineering</a:t>
            </a:r>
          </a:p>
          <a:p>
            <a:r>
              <a:rPr lang="en-US" sz="2400" dirty="0" smtClean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Supervisor: Mr. Leong Kuan Jeet</a:t>
            </a:r>
          </a:p>
          <a:p>
            <a:r>
              <a:rPr lang="en-US" sz="2400" dirty="0" smtClean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By: Muhammad Hanafi Bin Mokhri</a:t>
            </a:r>
            <a:r>
              <a:rPr lang="en-US" sz="2400" dirty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sz="2400" dirty="0" smtClean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(155893X)</a:t>
            </a:r>
          </a:p>
          <a:p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Module: Electronics, Computer &amp; Communications Engineering</a:t>
            </a:r>
          </a:p>
          <a:p>
            <a:endParaRPr lang="en-US" sz="2400" dirty="0" smtClean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1026" name="Picture 2" descr="Image result for nyp logo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43200"/>
            <a:ext cx="2220686" cy="102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81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2400"/>
            <a:ext cx="3200400" cy="6400801"/>
          </a:xfrm>
        </p:spPr>
      </p:pic>
    </p:spTree>
    <p:extLst>
      <p:ext uri="{BB962C8B-B14F-4D97-AF65-F5344CB8AC3E}">
        <p14:creationId xmlns:p14="http://schemas.microsoft.com/office/powerpoint/2010/main" val="15005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anose="0205070206050A020403" pitchFamily="18" charset="0"/>
              </a:rPr>
              <a:t>App code part 1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199"/>
            <a:ext cx="8229600" cy="5249619"/>
          </a:xfrm>
        </p:spPr>
      </p:pic>
    </p:spTree>
    <p:extLst>
      <p:ext uri="{BB962C8B-B14F-4D97-AF65-F5344CB8AC3E}">
        <p14:creationId xmlns:p14="http://schemas.microsoft.com/office/powerpoint/2010/main" val="16874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54" y="1905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Caslon Pro Bold" panose="0205070206050A020403" pitchFamily="18" charset="0"/>
              </a:rPr>
              <a:t>App code part 2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093009" cy="5468937"/>
          </a:xfrm>
        </p:spPr>
      </p:pic>
    </p:spTree>
    <p:extLst>
      <p:ext uri="{BB962C8B-B14F-4D97-AF65-F5344CB8AC3E}">
        <p14:creationId xmlns:p14="http://schemas.microsoft.com/office/powerpoint/2010/main" val="293653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54" y="1905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Caslon Pro Bold" panose="0205070206050A020403" pitchFamily="18" charset="0"/>
              </a:rPr>
              <a:t>App code part 3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4" y="990600"/>
            <a:ext cx="8153400" cy="5713479"/>
          </a:xfrm>
        </p:spPr>
      </p:pic>
    </p:spTree>
    <p:extLst>
      <p:ext uri="{BB962C8B-B14F-4D97-AF65-F5344CB8AC3E}">
        <p14:creationId xmlns:p14="http://schemas.microsoft.com/office/powerpoint/2010/main" val="2136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Project</a:t>
            </a:r>
            <a:endParaRPr lang="en-US" sz="2800" dirty="0">
              <a:latin typeface="Adobe Caslon Pro Bold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Week 1</a:t>
            </a:r>
          </a:p>
          <a:p>
            <a:pPr lvl="1"/>
            <a:r>
              <a:rPr lang="en-US" sz="2400" b="1" u="sng" dirty="0" smtClean="0">
                <a:latin typeface="Adobe Arabic" pitchFamily="18" charset="-78"/>
                <a:cs typeface="Adobe Arabic" pitchFamily="18" charset="-78"/>
              </a:rPr>
              <a:t>A lot of research 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was done during week 1, mainly re-learning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arduino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and how it works in general as it’s been a long time since I programmed an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arduino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board.</a:t>
            </a:r>
            <a:endParaRPr lang="en-US" sz="2400" dirty="0">
              <a:latin typeface="Adobe Arabic" pitchFamily="18" charset="-78"/>
              <a:cs typeface="Adobe Arabic" pitchFamily="18" charset="-78"/>
            </a:endParaRPr>
          </a:p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Week 2</a:t>
            </a:r>
          </a:p>
          <a:p>
            <a:pPr lvl="1"/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After week 1 was over and a “foundation” was attained, I </a:t>
            </a:r>
            <a:r>
              <a:rPr lang="en-US" sz="2400" b="1" u="sng" dirty="0" smtClean="0">
                <a:latin typeface="Adobe Arabic" pitchFamily="18" charset="-78"/>
                <a:cs typeface="Adobe Arabic" pitchFamily="18" charset="-78"/>
              </a:rPr>
              <a:t>tried some simple codes to test the waters.</a:t>
            </a:r>
            <a:r>
              <a:rPr lang="en-US" sz="2400" dirty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I tried to communicate between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arduino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and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and made a simple code which allowed the phone to turn on and turn off the LED by sending a certain character, in my case it was either an ‘a’ to turn on the LED or ‘b’ to turn off the LED.</a:t>
            </a:r>
          </a:p>
          <a:p>
            <a:pPr marL="0" indent="0">
              <a:buNone/>
            </a:pPr>
            <a:endParaRPr lang="en-US" dirty="0" smtClean="0">
              <a:latin typeface="Adobe Arabic" pitchFamily="18" charset="-78"/>
              <a:cs typeface="Adobe Arabic" pitchFamily="18" charset="-78"/>
            </a:endParaRPr>
          </a:p>
          <a:p>
            <a:pPr lvl="1"/>
            <a:endParaRPr lang="en-US" sz="2400" dirty="0" smtClean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236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Project</a:t>
            </a:r>
            <a:endParaRPr lang="en-US" sz="2800" dirty="0">
              <a:latin typeface="Adobe Caslon Pro Bold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Week 3</a:t>
            </a:r>
          </a:p>
          <a:p>
            <a:pPr lvl="1"/>
            <a:r>
              <a:rPr lang="en-US" sz="2400" b="1" u="sng" dirty="0" smtClean="0">
                <a:latin typeface="Adobe Arabic" pitchFamily="18" charset="-78"/>
                <a:cs typeface="Adobe Arabic" pitchFamily="18" charset="-78"/>
              </a:rPr>
              <a:t>A lot of research 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was done during week 1, mainly re-learning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arduino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and how it works in general as it’s been a long time since I programmed an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arduino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board.</a:t>
            </a:r>
            <a:endParaRPr lang="en-US" sz="2400" dirty="0">
              <a:latin typeface="Adobe Arabic" pitchFamily="18" charset="-78"/>
              <a:cs typeface="Adobe Arabic" pitchFamily="18" charset="-78"/>
            </a:endParaRPr>
          </a:p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Week 4</a:t>
            </a:r>
          </a:p>
          <a:p>
            <a:pPr lvl="1"/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After week 1 was over and a “foundation” was attained, I tried some simple codes to test the waters. Once I got the gist of it, I tried to communicate between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arduino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and </a:t>
            </a:r>
            <a:r>
              <a:rPr lang="en-US" sz="2400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sz="2400" dirty="0" smtClean="0">
                <a:latin typeface="Adobe Arabic" pitchFamily="18" charset="-78"/>
                <a:cs typeface="Adobe Arabic" pitchFamily="18" charset="-78"/>
              </a:rPr>
              <a:t> and it worked.</a:t>
            </a:r>
          </a:p>
          <a:p>
            <a:pPr marL="0" indent="0">
              <a:buNone/>
            </a:pPr>
            <a:endParaRPr lang="en-US" dirty="0" smtClean="0">
              <a:latin typeface="Adobe Arabic" pitchFamily="18" charset="-78"/>
              <a:cs typeface="Adobe Arabic" pitchFamily="18" charset="-78"/>
            </a:endParaRPr>
          </a:p>
          <a:p>
            <a:pPr lvl="1"/>
            <a:endParaRPr lang="en-US" sz="2400" dirty="0" smtClean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0406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Tasks completed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Research on </a:t>
            </a:r>
            <a:r>
              <a:rPr lang="en-US" dirty="0" smtClean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Arduino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and </a:t>
            </a:r>
            <a:r>
              <a:rPr lang="en-US" dirty="0" smtClean="0">
                <a:solidFill>
                  <a:schemeClr val="accent6"/>
                </a:solidFill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in general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Testing simple Arduino codes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Making a simple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-controlled 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door latch and led with relay.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Making an app for android using MIT App Inventor.</a:t>
            </a:r>
            <a:endParaRPr lang="en-US" dirty="0" smtClean="0">
              <a:latin typeface="Adobe Arabic" pitchFamily="18" charset="-78"/>
              <a:cs typeface="Adobe Arabic" pitchFamily="18" charset="-78"/>
            </a:endParaRPr>
          </a:p>
          <a:p>
            <a:endParaRPr lang="en-US" dirty="0" smtClean="0">
              <a:latin typeface="Adobe Arabic" pitchFamily="18" charset="-78"/>
              <a:cs typeface="Adobe Arabic" pitchFamily="18" charset="-78"/>
            </a:endParaRPr>
          </a:p>
          <a:p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1404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Bluetooth module schematic</a:t>
            </a:r>
            <a:endParaRPr lang="en-US" dirty="0">
              <a:latin typeface="Adobe Caslon Pro Bold" pitchFamily="18" charset="0"/>
            </a:endParaRPr>
          </a:p>
        </p:txBody>
      </p:sp>
      <p:pic>
        <p:nvPicPr>
          <p:cNvPr id="4099" name="Picture 3" descr="C:\Users\student\Desktop\Hanafi 155893X top secret stuff do not open\pictures and shit\prefor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592552"/>
            <a:ext cx="8880921" cy="47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9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Tasks completed </a:t>
            </a:r>
            <a:r>
              <a:rPr lang="en-US" sz="1800" dirty="0" smtClean="0">
                <a:latin typeface="Adobe Caslon Pro Bold" pitchFamily="18" charset="0"/>
              </a:rPr>
              <a:t>(continued)</a:t>
            </a:r>
            <a:endParaRPr lang="en-US" dirty="0">
              <a:latin typeface="Adobe Caslon Pro Bold" pitchFamily="18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827309" cy="512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8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Schematic for door latch and relay</a:t>
            </a:r>
            <a:endParaRPr lang="en-US" dirty="0">
              <a:latin typeface="Adobe Caslon Pro Bold" pitchFamily="18" charset="0"/>
            </a:endParaRPr>
          </a:p>
        </p:txBody>
      </p:sp>
      <p:pic>
        <p:nvPicPr>
          <p:cNvPr id="5122" name="Picture 2" descr="C:\Users\student\Desktop\Hanafi 155893X top secret stuff do not open\pictures and shit\connection_door_latch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82018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6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Table of Contents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Project objective</a:t>
            </a:r>
            <a:endParaRPr lang="en-US" dirty="0" smtClean="0">
              <a:latin typeface="Adobe Arabic" pitchFamily="18" charset="-78"/>
              <a:cs typeface="Adobe Arabic" pitchFamily="18" charset="-78"/>
            </a:endParaRP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Project Hardware &amp; 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Software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Task 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Completed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Problems encountered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Gantt chart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Conclusion</a:t>
            </a:r>
          </a:p>
          <a:p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38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Problems faced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The </a:t>
            </a:r>
            <a:r>
              <a:rPr lang="en-US" sz="2800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 stopped working</a:t>
            </a:r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.</a:t>
            </a:r>
          </a:p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 LED </a:t>
            </a:r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stopped working.</a:t>
            </a:r>
          </a:p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The code for the “</a:t>
            </a:r>
            <a:r>
              <a:rPr lang="en-US" sz="2800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 with passcode” doesn’t </a:t>
            </a:r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work</a:t>
            </a:r>
          </a:p>
          <a:p>
            <a:r>
              <a:rPr lang="en-US" sz="2800" dirty="0" smtClean="0">
                <a:latin typeface="Adobe Arabic" pitchFamily="18" charset="-78"/>
                <a:cs typeface="Adobe Arabic" pitchFamily="18" charset="-78"/>
              </a:rPr>
              <a:t>The whole thing doesn’t work sometimes</a:t>
            </a:r>
            <a:endParaRPr lang="en-US" sz="2800" dirty="0" smtClean="0">
              <a:latin typeface="Adobe Arabic" pitchFamily="18" charset="-78"/>
              <a:cs typeface="Adobe Arabic" pitchFamily="18" charset="-78"/>
            </a:endParaRPr>
          </a:p>
          <a:p>
            <a:endParaRPr lang="en-US" sz="2800" dirty="0" smtClean="0">
              <a:latin typeface="Adobe Arabic" pitchFamily="18" charset="-78"/>
              <a:cs typeface="Adobe Arabic" pitchFamily="18" charset="-78"/>
            </a:endParaRPr>
          </a:p>
          <a:p>
            <a:endParaRPr lang="en-US" sz="2800" dirty="0" smtClean="0">
              <a:latin typeface="Adobe Arabic" pitchFamily="18" charset="-78"/>
              <a:cs typeface="Adobe Arabic" pitchFamily="18" charset="-78"/>
            </a:endParaRPr>
          </a:p>
          <a:p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68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  <a:latin typeface="Adobe Caslon Pro Bold" pitchFamily="18" charset="0"/>
              </a:rPr>
              <a:t>Gantt</a:t>
            </a:r>
            <a:r>
              <a:rPr lang="en-US" dirty="0" smtClean="0">
                <a:latin typeface="Adobe Caslon Pro Bold" pitchFamily="18" charset="0"/>
              </a:rPr>
              <a:t> chart</a:t>
            </a:r>
            <a:endParaRPr lang="en-US" dirty="0">
              <a:latin typeface="Adobe Caslon Pro Bold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530459"/>
              </p:ext>
            </p:extLst>
          </p:nvPr>
        </p:nvGraphicFramePr>
        <p:xfrm>
          <a:off x="381000" y="1066800"/>
          <a:ext cx="8229600" cy="4299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028"/>
                <a:gridCol w="208280"/>
                <a:gridCol w="272492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68579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         Week</a:t>
                      </a:r>
                    </a:p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Task </a:t>
                      </a:r>
                    </a:p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name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7494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Research and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familiarising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 with </a:t>
                      </a:r>
                      <a:r>
                        <a:rPr lang="en-US" sz="1200" baseline="0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arduino</a:t>
                      </a:r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67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42830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Testing </a:t>
                      </a:r>
                      <a:r>
                        <a:rPr lang="en-US" sz="1200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arduino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 with simple codes</a:t>
                      </a:r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428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67494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Making  a simple </a:t>
                      </a:r>
                      <a:r>
                        <a:rPr lang="en-US" sz="1200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bluetooth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-controlled door</a:t>
                      </a:r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05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67494">
                <a:tc rowSpan="2"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Implementing a passcode to lock  and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 unlock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the door</a:t>
                      </a:r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67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4811486" y="5990246"/>
            <a:ext cx="457200" cy="381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54086" y="6005113"/>
            <a:ext cx="457200" cy="38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2172" y="600191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planned</a:t>
            </a:r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4260" y="6038123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actual</a:t>
            </a:r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885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Future implementation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An automatic door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unlocker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when the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is in range. May not even be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bluetooth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could be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wifi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or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zigbee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	-can be disabled in settings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Sensors like fingerprint sensor and facial recognition can be implemented.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An anti-burglar door system which alerts the user/police when someone tries to break/pick the lock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.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An app for </a:t>
            </a:r>
            <a:r>
              <a:rPr lang="en-US" dirty="0" err="1" smtClean="0">
                <a:latin typeface="Adobe Arabic" pitchFamily="18" charset="-78"/>
                <a:cs typeface="Adobe Arabic" pitchFamily="18" charset="-78"/>
              </a:rPr>
              <a:t>iphone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.</a:t>
            </a:r>
            <a:endParaRPr lang="en-US" dirty="0" smtClean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198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Conclusion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In conclusion, 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here are the things I learnt:</a:t>
            </a:r>
          </a:p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 -Arduino </a:t>
            </a:r>
            <a:endParaRPr lang="en-US" dirty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-making apps</a:t>
            </a:r>
          </a:p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-combining the 2 to work together</a:t>
            </a:r>
          </a:p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-troubleshooting skills</a:t>
            </a:r>
          </a:p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-skills that will let me create many things if I want to</a:t>
            </a:r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457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anose="0205070206050A020403" pitchFamily="18" charset="0"/>
              </a:rPr>
              <a:t>Project objective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To develop a smart locking device using your mobile phone and Arduino.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2454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Project overview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 smart door that can make doors work smarter by allowing the user to lock, unlock, close and open doors without being at the door.</a:t>
            </a:r>
          </a:p>
          <a:p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460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student\Desktop\Hanafi 155893X top secret stuff do not open\pictures and shit\arduino uno bl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757411"/>
            <a:ext cx="4648200" cy="33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tudent\Desktop\Hanafi 155893X top secret stuff do not open\pictures and shit\jumper wir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296" y="106952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student\Desktop\Hanafi 155893X top secret stuff do not open\pictures and shit\hc06blackgr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21229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Image result for breadbo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95425"/>
            <a:ext cx="5715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Hardware</a:t>
            </a:r>
            <a:endParaRPr lang="en-US" dirty="0">
              <a:latin typeface="Adobe Caslon Pro Bold" pitchFamily="18" charset="0"/>
            </a:endParaRPr>
          </a:p>
        </p:txBody>
      </p:sp>
      <p:pic>
        <p:nvPicPr>
          <p:cNvPr id="2061" name="Picture 13" descr="Image result for L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430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76" y="1076954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95223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Arduino UNO board x 1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Wires 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Breadboard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LED 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lights</a:t>
            </a:r>
            <a:endParaRPr lang="en-US" dirty="0" smtClean="0">
              <a:latin typeface="Adobe Arabic" pitchFamily="18" charset="-78"/>
              <a:cs typeface="Adobe Arabic" pitchFamily="18" charset="-78"/>
            </a:endParaRP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Door latch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Assortment of resistors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Bluetooth module</a:t>
            </a:r>
          </a:p>
          <a:p>
            <a:pPr marL="0" indent="0">
              <a:buNone/>
            </a:pP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(HC-06 and ARF7044A)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Smartphone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Relay</a:t>
            </a:r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2063" name="Picture 15" descr="Image result for door latch ji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527" y="2481146"/>
            <a:ext cx="63246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oppo r11s transparent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11" y="1462765"/>
            <a:ext cx="5329189" cy="53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6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Software</a:t>
            </a:r>
            <a:endParaRPr lang="en-US" dirty="0">
              <a:latin typeface="Adobe Caslon Pro Bold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4543" y="19050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Arduino IDE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Tera Term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Serial Bluetooth </a:t>
            </a:r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Terminal</a:t>
            </a:r>
          </a:p>
          <a:p>
            <a:r>
              <a:rPr lang="en-US" dirty="0" smtClean="0">
                <a:latin typeface="Adobe Arabic" pitchFamily="18" charset="-78"/>
                <a:cs typeface="Adobe Arabic" pitchFamily="18" charset="-78"/>
              </a:rPr>
              <a:t>MIT App inventor</a:t>
            </a:r>
            <a:endParaRPr lang="en-US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13449"/>
            <a:ext cx="45720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7" y="2209800"/>
            <a:ext cx="42005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 descr="C:\Users\student\Desktop\Hanafi 155893X top secret stuff do not open\pictures and shit\Screenshot_2018-05-31-10-24-40-7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75" y="1267697"/>
            <a:ext cx="4348049" cy="48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85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Caslon Pro Bold" pitchFamily="18" charset="0"/>
              </a:rPr>
              <a:t>Code part 1</a:t>
            </a:r>
            <a:endParaRPr lang="en-US" dirty="0">
              <a:latin typeface="Adobe Caslon Pro Bold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199"/>
            <a:ext cx="7315200" cy="5182593"/>
          </a:xfrm>
        </p:spPr>
      </p:pic>
    </p:spTree>
    <p:extLst>
      <p:ext uri="{BB962C8B-B14F-4D97-AF65-F5344CB8AC3E}">
        <p14:creationId xmlns:p14="http://schemas.microsoft.com/office/powerpoint/2010/main" val="18965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dobe Caslon Pro Bold" pitchFamily="18" charset="0"/>
              </a:rPr>
              <a:t>Code part 2</a:t>
            </a:r>
            <a:endParaRPr lang="en-US" sz="2800" dirty="0">
              <a:latin typeface="Adobe Caslon Pro Bold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7239000" cy="6270065"/>
          </a:xfrm>
        </p:spPr>
      </p:pic>
    </p:spTree>
    <p:extLst>
      <p:ext uri="{BB962C8B-B14F-4D97-AF65-F5344CB8AC3E}">
        <p14:creationId xmlns:p14="http://schemas.microsoft.com/office/powerpoint/2010/main" val="2017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25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dobe Caslon Pro Bold" panose="0205070206050A020403" pitchFamily="18" charset="0"/>
              </a:rPr>
              <a:t>App design</a:t>
            </a:r>
            <a:endParaRPr lang="en-US" dirty="0">
              <a:latin typeface="Adobe Caslon Pro Bold" panose="0205070206050A0204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8200"/>
            <a:ext cx="905087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9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</TotalTime>
  <Words>520</Words>
  <Application>Microsoft Office PowerPoint</Application>
  <PresentationFormat>On-screen Show (4:3)</PresentationFormat>
  <Paragraphs>91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Adobe Arabic</vt:lpstr>
      <vt:lpstr>Adobe Caslon Pro Bold</vt:lpstr>
      <vt:lpstr>Arial</vt:lpstr>
      <vt:lpstr>Calibri</vt:lpstr>
      <vt:lpstr>Office Theme</vt:lpstr>
      <vt:lpstr>FYP  presentation</vt:lpstr>
      <vt:lpstr>Table of Contents</vt:lpstr>
      <vt:lpstr>Project objective</vt:lpstr>
      <vt:lpstr>Project overview</vt:lpstr>
      <vt:lpstr>Hardware</vt:lpstr>
      <vt:lpstr>Software</vt:lpstr>
      <vt:lpstr>Code part 1</vt:lpstr>
      <vt:lpstr>Code part 2</vt:lpstr>
      <vt:lpstr>App design</vt:lpstr>
      <vt:lpstr>PowerPoint Presentation</vt:lpstr>
      <vt:lpstr>App code part 1</vt:lpstr>
      <vt:lpstr>App code part 2</vt:lpstr>
      <vt:lpstr>App code part 3</vt:lpstr>
      <vt:lpstr>Project</vt:lpstr>
      <vt:lpstr>Project</vt:lpstr>
      <vt:lpstr>Tasks completed</vt:lpstr>
      <vt:lpstr>Bluetooth module schematic</vt:lpstr>
      <vt:lpstr>Tasks completed (continued)</vt:lpstr>
      <vt:lpstr>Schematic for door latch and relay</vt:lpstr>
      <vt:lpstr>Problems faced</vt:lpstr>
      <vt:lpstr>Gantt chart</vt:lpstr>
      <vt:lpstr>Future implementation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 mid-term presentation</dc:title>
  <dc:creator>student</dc:creator>
  <cp:lastModifiedBy>Hanafi Mokhri</cp:lastModifiedBy>
  <cp:revision>32</cp:revision>
  <dcterms:created xsi:type="dcterms:W3CDTF">2018-07-04T09:05:55Z</dcterms:created>
  <dcterms:modified xsi:type="dcterms:W3CDTF">2018-08-12T13:06:06Z</dcterms:modified>
</cp:coreProperties>
</file>